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A1EB-7A6D-46CC-96AE-95B6DAABB5D1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6902-F918-4D2D-BD45-81F1B460BB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A1EB-7A6D-46CC-96AE-95B6DAABB5D1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6902-F918-4D2D-BD45-81F1B460BB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A1EB-7A6D-46CC-96AE-95B6DAABB5D1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6902-F918-4D2D-BD45-81F1B460BB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A1EB-7A6D-46CC-96AE-95B6DAABB5D1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6902-F918-4D2D-BD45-81F1B460BB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A1EB-7A6D-46CC-96AE-95B6DAABB5D1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6902-F918-4D2D-BD45-81F1B460BB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A1EB-7A6D-46CC-96AE-95B6DAABB5D1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6902-F918-4D2D-BD45-81F1B460BB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A1EB-7A6D-46CC-96AE-95B6DAABB5D1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6902-F918-4D2D-BD45-81F1B460BB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A1EB-7A6D-46CC-96AE-95B6DAABB5D1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6902-F918-4D2D-BD45-81F1B460BB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A1EB-7A6D-46CC-96AE-95B6DAABB5D1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6902-F918-4D2D-BD45-81F1B460BB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A1EB-7A6D-46CC-96AE-95B6DAABB5D1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6902-F918-4D2D-BD45-81F1B460BB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A1EB-7A6D-46CC-96AE-95B6DAABB5D1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5E6902-F918-4D2D-BD45-81F1B460BB5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0BA1EB-7A6D-46CC-96AE-95B6DAABB5D1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5E6902-F918-4D2D-BD45-81F1B460BB57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0100" y="642918"/>
            <a:ext cx="7851648" cy="2357454"/>
          </a:xfrm>
        </p:spPr>
        <p:txBody>
          <a:bodyPr>
            <a:noAutofit/>
          </a:bodyPr>
          <a:lstStyle/>
          <a:p>
            <a:pPr algn="l"/>
            <a:r>
              <a:rPr lang="sk-SK" sz="7200" dirty="0" smtClean="0">
                <a:solidFill>
                  <a:srgbClr val="FFC000"/>
                </a:solidFill>
              </a:rPr>
              <a:t>Verbálna komunikácia</a:t>
            </a:r>
            <a:endParaRPr lang="sk-SK" sz="7200" dirty="0">
              <a:solidFill>
                <a:srgbClr val="FFC000"/>
              </a:solidFill>
            </a:endParaRPr>
          </a:p>
        </p:txBody>
      </p:sp>
      <p:pic>
        <p:nvPicPr>
          <p:cNvPr id="16386" name="Picture 2" descr="http://ipravda.sk/res/2013/04/13/thumbs/praca-pracovny-tim-komunikacia-nestandar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286124"/>
            <a:ext cx="4286279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57422" y="714356"/>
            <a:ext cx="4929222" cy="11430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Komunikácia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2357430"/>
            <a:ext cx="8229600" cy="3429024"/>
          </a:xfrm>
        </p:spPr>
        <p:txBody>
          <a:bodyPr>
            <a:normAutofit fontScale="70000" lnSpcReduction="20000"/>
          </a:bodyPr>
          <a:lstStyle/>
          <a:p>
            <a:r>
              <a:rPr lang="sk-SK" sz="4600" dirty="0" smtClean="0">
                <a:latin typeface="+mj-lt"/>
                <a:cs typeface="Calibri" pitchFamily="34" charset="0"/>
              </a:rPr>
              <a:t>je základom spoločenského styku ľudí.</a:t>
            </a:r>
          </a:p>
          <a:p>
            <a:pPr>
              <a:buNone/>
            </a:pPr>
            <a:endParaRPr lang="sk-SK" sz="4600" dirty="0" smtClean="0">
              <a:latin typeface="+mj-lt"/>
              <a:cs typeface="Calibri" pitchFamily="34" charset="0"/>
            </a:endParaRPr>
          </a:p>
          <a:p>
            <a:r>
              <a:rPr lang="sk-SK" sz="4600" dirty="0" smtClean="0">
                <a:latin typeface="+mj-lt"/>
                <a:cs typeface="Calibri" pitchFamily="34" charset="0"/>
              </a:rPr>
              <a:t>Slovo </a:t>
            </a:r>
            <a:r>
              <a:rPr lang="sk-SK" sz="4600" dirty="0" smtClean="0">
                <a:latin typeface="+mj-lt"/>
                <a:cs typeface="Calibri" pitchFamily="34" charset="0"/>
              </a:rPr>
              <a:t>komunikácia sa vyvinulo z latinského „</a:t>
            </a:r>
            <a:r>
              <a:rPr lang="sk-SK" sz="4600" dirty="0" err="1" smtClean="0">
                <a:latin typeface="+mj-lt"/>
                <a:cs typeface="Calibri" pitchFamily="34" charset="0"/>
              </a:rPr>
              <a:t>communicare</a:t>
            </a:r>
            <a:r>
              <a:rPr lang="sk-SK" sz="4600" dirty="0" smtClean="0">
                <a:latin typeface="+mj-lt"/>
                <a:cs typeface="Calibri" pitchFamily="34" charset="0"/>
              </a:rPr>
              <a:t>", ktorého význam </a:t>
            </a:r>
          </a:p>
          <a:p>
            <a:pPr>
              <a:buNone/>
            </a:pPr>
            <a:r>
              <a:rPr lang="sk-SK" sz="4600" dirty="0" smtClean="0">
                <a:latin typeface="+mj-lt"/>
                <a:cs typeface="Calibri" pitchFamily="34" charset="0"/>
              </a:rPr>
              <a:t>    je robiť niečo spoločne, </a:t>
            </a:r>
          </a:p>
          <a:p>
            <a:pPr>
              <a:buNone/>
            </a:pPr>
            <a:r>
              <a:rPr lang="sk-SK" sz="4600" dirty="0" smtClean="0">
                <a:latin typeface="+mj-lt"/>
                <a:cs typeface="Calibri" pitchFamily="34" charset="0"/>
              </a:rPr>
              <a:t>    deliť sa, zverovať sa.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5" name="Picture 3" descr="C:\Users\doma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071942"/>
            <a:ext cx="2542289" cy="25080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86808" cy="3214710"/>
          </a:xfrm>
        </p:spPr>
        <p:txBody>
          <a:bodyPr>
            <a:noAutofit/>
          </a:bodyPr>
          <a:lstStyle/>
          <a:p>
            <a:r>
              <a:rPr lang="sk-SK" sz="2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b="1" dirty="0" smtClean="0">
                <a:solidFill>
                  <a:srgbClr val="00B0F0"/>
                </a:solidFill>
              </a:rPr>
              <a:t>Verbálna komunikácia</a:t>
            </a:r>
            <a:r>
              <a:rPr lang="sk-SK" sz="3200" dirty="0" smtClean="0">
                <a:solidFill>
                  <a:schemeClr val="bg1">
                    <a:lumMod val="95000"/>
                  </a:schemeClr>
                </a:solidFill>
              </a:rPr>
              <a:t>  </a:t>
            </a:r>
            <a:br>
              <a:rPr lang="sk-SK" sz="32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sk-SK" sz="3200" dirty="0" smtClean="0">
                <a:solidFill>
                  <a:schemeClr val="bg1">
                    <a:lumMod val="95000"/>
                  </a:schemeClr>
                </a:solidFill>
              </a:rPr>
              <a:t>je spôsob komunikácie, ktorý </a:t>
            </a:r>
            <a:r>
              <a:rPr lang="sk-SK" sz="3200" dirty="0" smtClean="0">
                <a:solidFill>
                  <a:schemeClr val="bg1">
                    <a:lumMod val="95000"/>
                  </a:schemeClr>
                </a:solidFill>
              </a:rPr>
              <a:t>má </a:t>
            </a:r>
            <a:r>
              <a:rPr lang="sk-SK" sz="3200" dirty="0" smtClean="0">
                <a:solidFill>
                  <a:schemeClr val="bg1">
                    <a:lumMod val="95000"/>
                  </a:schemeClr>
                </a:solidFill>
              </a:rPr>
              <a:t>formu </a:t>
            </a:r>
            <a:r>
              <a:rPr lang="sk-SK" sz="3200" b="1" dirty="0" smtClean="0">
                <a:solidFill>
                  <a:srgbClr val="00B0F0"/>
                </a:solidFill>
              </a:rPr>
              <a:t>hovorenej</a:t>
            </a:r>
            <a:r>
              <a:rPr lang="sk-SK" sz="32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200" dirty="0" smtClean="0">
                <a:solidFill>
                  <a:schemeClr val="bg1">
                    <a:lumMod val="95000"/>
                  </a:schemeClr>
                </a:solidFill>
              </a:rPr>
              <a:t>alebo </a:t>
            </a:r>
            <a:r>
              <a:rPr lang="sk-SK" sz="3200" b="1" dirty="0" smtClean="0">
                <a:solidFill>
                  <a:srgbClr val="00B0F0"/>
                </a:solidFill>
              </a:rPr>
              <a:t>písanej</a:t>
            </a:r>
            <a:r>
              <a:rPr lang="sk-SK" sz="3200" dirty="0" smtClean="0">
                <a:solidFill>
                  <a:schemeClr val="bg1">
                    <a:lumMod val="95000"/>
                  </a:schemeClr>
                </a:solidFill>
              </a:rPr>
              <a:t> reči.</a:t>
            </a:r>
            <a:br>
              <a:rPr lang="sk-SK" sz="32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sk-SK" sz="3200" dirty="0" smtClean="0">
                <a:solidFill>
                  <a:schemeClr val="bg1">
                    <a:lumMod val="95000"/>
                  </a:schemeClr>
                </a:solidFill>
              </a:rPr>
              <a:t>Jazyk umožňuje sociálny, kultúrny a technický rozvoj človeka. </a:t>
            </a:r>
            <a:r>
              <a:rPr lang="sk-SK" sz="28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sk-SK" sz="28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sk-SK" sz="2800" dirty="0"/>
          </a:p>
        </p:txBody>
      </p:sp>
      <p:pic>
        <p:nvPicPr>
          <p:cNvPr id="7" name="Picture 2" descr="http://www.setriza3.sk/img/deals/s3/4d0c3d4733f4156279d53338007b96fe_s3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71472" y="3786190"/>
            <a:ext cx="3950323" cy="2418565"/>
          </a:xfrm>
          <a:prstGeom prst="rect">
            <a:avLst/>
          </a:prstGeom>
          <a:noFill/>
        </p:spPr>
      </p:pic>
      <p:pic>
        <p:nvPicPr>
          <p:cNvPr id="5124" name="Picture 4" descr="http://www.2012rok.sk/wp/wp-content/uploads/subory/2012/11/How-to-write-post-300x19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000504"/>
            <a:ext cx="3314132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642910" y="928671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latin typeface="Calibri" pitchFamily="34" charset="0"/>
                <a:cs typeface="Calibri" pitchFamily="34" charset="0"/>
              </a:rPr>
              <a:t>Hovorenú reč </a:t>
            </a:r>
            <a:r>
              <a:rPr lang="sk-SK" sz="2800" dirty="0" smtClean="0">
                <a:latin typeface="Calibri" pitchFamily="34" charset="0"/>
                <a:cs typeface="Calibri" pitchFamily="34" charset="0"/>
              </a:rPr>
              <a:t>umožňuje ľudská schopnosť artikulácie, jemné pohyby </a:t>
            </a:r>
            <a:r>
              <a:rPr lang="sk-SK" sz="2800" dirty="0" smtClean="0">
                <a:latin typeface="Calibri" pitchFamily="34" charset="0"/>
                <a:cs typeface="Calibri" pitchFamily="34" charset="0"/>
              </a:rPr>
              <a:t>úst pri </a:t>
            </a:r>
            <a:r>
              <a:rPr lang="sk-SK" sz="2800" dirty="0" smtClean="0">
                <a:latin typeface="Calibri" pitchFamily="34" charset="0"/>
                <a:cs typeface="Calibri" pitchFamily="34" charset="0"/>
              </a:rPr>
              <a:t>hovorení  hlások. </a:t>
            </a:r>
          </a:p>
          <a:p>
            <a:r>
              <a:rPr lang="sk-SK" sz="2800" dirty="0" smtClean="0">
                <a:latin typeface="Calibri" pitchFamily="34" charset="0"/>
                <a:cs typeface="Calibri" pitchFamily="34" charset="0"/>
              </a:rPr>
              <a:t>Je to dorozumievanie sa za pomoci prirodzeného jazyka, ktorý je najdôležitejším prostriedkom odovzdávania informácií  medzi ľuďmi. </a:t>
            </a:r>
          </a:p>
          <a:p>
            <a:endParaRPr lang="sk-SK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Picture 2" descr="http://www.lexika.sk/preklady-blog/wp-content/uploads/2014/10/talkit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857628"/>
            <a:ext cx="7858180" cy="24768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3200" b="1" dirty="0" smtClean="0">
                <a:latin typeface="Calibri" pitchFamily="34" charset="0"/>
                <a:cs typeface="Calibri" pitchFamily="34" charset="0"/>
              </a:rPr>
              <a:t>Písomná komunikácia </a:t>
            </a:r>
          </a:p>
          <a:p>
            <a:pPr>
              <a:buNone/>
            </a:pPr>
            <a:r>
              <a:rPr lang="sk-SK" sz="2800" dirty="0" smtClean="0">
                <a:latin typeface="Calibri" pitchFamily="34" charset="0"/>
                <a:cs typeface="Calibri" pitchFamily="34" charset="0"/>
              </a:rPr>
              <a:t>-prebieha v odlišnom čase alebo na odlišnom mieste </a:t>
            </a:r>
          </a:p>
          <a:p>
            <a:pPr>
              <a:buNone/>
            </a:pPr>
            <a:r>
              <a:rPr lang="sk-SK" sz="2800" dirty="0" smtClean="0">
                <a:latin typeface="Calibri" pitchFamily="34" charset="0"/>
                <a:cs typeface="Calibri" pitchFamily="34" charset="0"/>
              </a:rPr>
              <a:t>-používa sa v informovaní prostredníctvom listov, správ, manuálov, projektov a rôznych dokumentov.</a:t>
            </a:r>
          </a:p>
          <a:p>
            <a:pPr>
              <a:buNone/>
            </a:pPr>
            <a:r>
              <a:rPr lang="sk-SK" sz="2800" dirty="0" smtClean="0">
                <a:latin typeface="Calibri" pitchFamily="34" charset="0"/>
                <a:cs typeface="Calibri" pitchFamily="34" charset="0"/>
              </a:rPr>
              <a:t>-Výhodami používania písanej komunikácie je čas na presnú formuláciu myšlienok. Odosielateľ aj príjemca sa môže vrátiť k informácií. </a:t>
            </a:r>
          </a:p>
          <a:p>
            <a:pPr>
              <a:buNone/>
            </a:pPr>
            <a:r>
              <a:rPr lang="sk-SK" sz="2800" dirty="0" smtClean="0">
                <a:latin typeface="Calibri" pitchFamily="34" charset="0"/>
                <a:cs typeface="Calibri" pitchFamily="34" charset="0"/>
              </a:rPr>
              <a:t>-Nevýhodou je, že možnosť spätnej </a:t>
            </a:r>
          </a:p>
          <a:p>
            <a:pPr>
              <a:buNone/>
            </a:pPr>
            <a:r>
              <a:rPr lang="sk-SK" sz="2800" dirty="0" smtClean="0">
                <a:latin typeface="Calibri" pitchFamily="34" charset="0"/>
                <a:cs typeface="Calibri" pitchFamily="34" charset="0"/>
              </a:rPr>
              <a:t>  väzby je obmedzená.</a:t>
            </a:r>
            <a:endParaRPr lang="sk-SK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0" name="AutoShape 2" descr="data:image/jpeg;base64,/9j/4AAQSkZJRgABAQAAAQABAAD/2wCEAAkGBxQPDxAUEBQPFA8UDw8PFBQUDxAPFA8UFBQWFhUUFBUYHCggGBolHBQUITEhJSkrLi4uFx8zODMsNygtLisBCgoKDg0OFxAQGCwcHBwsLCwsLCwsLCwsLCwsLCwsLCwsLCwsLCwsLCwsLCwsLCwsLCwsLCwsLCwsLCwsLCwsLP/AABEIAOoA2AMBEQACEQEDEQH/xAAbAAEAAgMBAQAAAAAAAAAAAAAAAQQCAwUGB//EAEIQAAIBAgMDCQUFBgUFAQAAAAABAgMRBCExBRJBBhMiUWFxgZGhMkKx0eFScpKiwRUzQ1OT8AcUI4LSYnODsuIW/8QAGgEBAQADAQEAAAAAAAAAAAAAAAECAwQFBv/EADIRAQACAgAEBQIDCQEBAQAAAAABAgMRBCExQRITFFFhBXEiMvAjQlKBobHB0eGRMxX/2gAMAwEAAhEDEQA/APswEgAAAARAoACCQIAkABBRIAAAIBQAAQAChAKAAggoAAAEgAAAgAV54yEZOLdnl3Zmqc1It4ZlnGOZjcN8ZJ6NPuzNkTE9GGtJKAAIkCAoESAAFEAAAUAEAABBQAAABBIAABDdu7UDzHOb9SUn1t9x5M28Vpl3a1GlmnUcdG/gZRaY6MZjbfS2jJdTXaba8RePlhOKq7Tx8Xrdep0V4is9eTVOKeyzCopaNM3RaLdJYTEx1ZFQAAAAAqAAAFCAUCCSoxChAKBAAAAAFPatXdpS630V4/S5p4i3hpPy2Yo3ZwqKsjzYdctrZdomEQktpkiU7DY308ZKPG/Y8zbXNevdhOOsrNPaC95W7jfXiY7w1zi9lmnXjLRr4G6uStuksJrMNhmxAAEgAAACQAADAokggCQAAAAA423at3GPUt5+Ohw8XbnFXTgrymVCBytzdGBdI2RiZMSTJIxuFQ5ENClcbXSWVG2liZR0b7tV6mdctq9JYzSJ7LVPaL95eRvrxU94a5xey1TxcXxt35G+uak92ucdoWEbWAAAAAJAAYAAAAABxZcpqSbW7UybTyjwy6zzrfUsUTMTE8v17uuODvMb3CP/ANRRt7NXyh/yE/VMPtP6/mejv7wxfKmn9ir+T5mH/wCrj/hn+n+19Ff3hyMZtbnJykovN5XklZcDiycbFrTbTppw/hjW2lbVa9xfj+hr9X8MvI+WxbZkvcX4/oX1k/wnp490/tx/Y/N9B62f4f6p6aPdre25cKat9/6E9ZP8LL08e7H9ty+wvx/Qern2PTx7n7Yl9iP4n8h6uf4T08e7F7ca0jHxbY9Xb2PTx7sf2/L7MPzfMeqt7L6ePce3Zr3Yfm+ZPVW9j09fdi9vT6oeT+ZPU39oX09U4fblSU4J7lnOEXk9G0usypxF5tEJbBWImXpoVXHRteJ6NbzXpLimInqs09oS4pP0ZvrxNu/NrnFHZap46L1uu8314ik9eTXOOYWIyT0aZuiYno1zGmQACAMQAAABIHyzbD3MRXV9K1XL/c2vifMZ66y3j5n+73MM7x1+0KaxbRq8LZpdoYve1MJjSaWFIiNTvdhWPOMaXRzo0HOpcBoanircPUvhNNUsTlwMvCN2HwlSpmlZdcuj9TbXDaWFslYdChsyMfbbk/wr5m6vD1jrzarZpnpyUtq9CeVkpK/isn+nmas2PVuXRtxW3HNT52z+Jp02Jo4i04vLKUX5NMyrGphLc4l7Sjid7Q9N50wtRMoYs0VFvZ0bzvwUfV5L9Tp4aOcy1ZZ5adM7WgIIAxAAAAAD5fyqjbHV1/1KWuVnGL/U+d4uNZr/AH/xD2uGneKrkKRzt7KM7Mmhdo4jrMJg0tRaZixZO1iDTVir9plCtapuWUVJ+GneZVrM9EmYjqs0dkt5zaXYs356L1OiuCe7XbNHZ0KGFhT9mKv1vN+bOitK16Q02vaerc5GTFgwKG26N6LktYPf8Pe9M/AwyV3Vsx21ZwozUviceph1ok7K67/ItesJbpL0ewMVvxVz0tPPs9LTlcrW2XKjpbMhaDf2m/JZfM78FdU+7nyTuy2bmtIADAAAAgCQPnHLfDy/zc3FJqUacmtH7NsvI8HjtRnnfeIevwk/socGnh5y92xxzaIdTOphJ209UyRaDbSk0ZcpFvD4jrZrmB0Y4Wc9OiuuWXpqZ0w2ntprnJWFqjgoxXSbk/JeR0V4esdebTOWZ6cm/usl1LKxuiNdGCSoASrARKaV+C17u0sRvoOFtDlVhqSac1UejjDpeDenqd2L6bxGT93UfPL/AK1WzUr3V8PyeqV8Iq2E52bV96nVoToTS1XN3dqitxT+Rjl+m+XPOd/Z18NxmK1tZOXz/ty6dVum7pqaUoyVrNNXTuuB5dqeHLr5dfEViszrp2el5Oeyu5HXPV5svXYd5FhqlsfZqZRG51CdHcpQ3YpdSSPTiNRpyTO2ZUAAGAAAAAEHiOWnRxUH10Y+FpS+Z4f1Ov7WJ+P9vU4L/wCc/dwqt1mn3nmuyFjDNz0u2IpNukJaYjqsf5FP2vJW+J004af3p01Tl9myhhoU3eEUn16vz4HTWkV6NVrzbqsORkxYNgSmgMZ1Vw9MyxG+UDg47ldhqV7TU5LK0Ol4X09TuxfTc+Tt4fv+ttVs1I77dHAxrY/D85hVOnNZSjiKM6Sd+NOpmpozyfT5xz+aJZ4OJw7/AGkTr4dXYfJWvSqKrXxVTfXuUsotcYyclZrs3TPHw/gne9M+I47FavgpjjXvP6/y72H2DhadV1YYfDxqt3c1SgpX4tO2T7jrnJaY1Mzp5boNmKvk3LSvNbRrUqip5Q52nNR3ZVKc1lGdspOMlOKetrX0OL6hgjw48tffU/4d3C5J1ak/ydXk5Hoo4Z6s5esorIyhqlYwcN6pHqXS8tPWxv4eu7/ZryTqrsHe5kgAJA1gAAAAQeO5Z0XVq0txwaUJRl0vZzusl4nk8fTzL11PR6PCW8FZ25WHwMYrNub7cl5HLXBWOvNvtlmenJbTsupdSySN0Rro1sXIDBzICqXdldvglm34FiNjg7R5WUaLa3t6SbTjFXs1qm9F5ndh+nZ8nbUfP621WzUj5Xdjyq7Roylh41qVRZ3r0ZRo1U9Obqq+fZY3ZPp3l/vblcPFY4t+0rOvh2Nk8j6sJxqV8TUU1nu0W4Jdm89V2WQx8P4ee/8AxuzfUMc1mmPHGvn9f5ejjsXDqq6qoUOeetTmob77b217Ts8dta3yeUvGIATcAB47l/yblipUK1Fx56lGpTcG7OtBretF8ZK0mlxuyZNWxWpPfnH3hsxTNbbZcn9k1VCN6co/eW56PM8qMGSezptlrHd36mFcIq9tbZGV8NqRuWuuSLTyW9lw9qXaorwzfx9Do4auqzPu1ZZ56XjpakgAJA1gAMKtWMFeTUV1t2Ja0RG5lYiZ6OTi+UMI3VNOT630V82ct+KrH5ebfXh5nrycTF7VqVNZZfZWS+pyXzXt1l0VxVr0hSuamxLYEOd8ldvqSux1HA2pypo0HKMpXnF2cYq7i1wlwT7zuw/Ts+TnrUfLVbNSvyt8nq0tpUp81DEUaiu41KlFyw9SPBKa97zN+T6bGP8Ae3Jj4qsW/HXcfd19nciZ70Z4nE1HJO6VFunZ9k9V4JEpw0R/x05PqVYia48ca+ef9Hp5bJoSqRqSpUpVYxUVUnThOplxc2rt9p1xaYjW+TyZ5ztduREgTYCd0CVBkRkoASkgMggFV8av9OXZmac8bpLPHP4m7CQ3YRXG133vN/EypXw1iEtO5mW0yYpAAAMAAHkeUmHca9224yW8rtu3BpePxPN4msxffu7sFomuvZyjmbkauyvfsV2yxz6Dz+0uV+GoNrf35q6cYLes1wb0T8TtxfT8+TtqPn9ba5y1j5X+T2LltSlLmI16NVXalVoOVCa4KNWOSfembr/TvB1tuTHxNIt+Ou4+JdbZ3ImpvRnicTU3k00qDcLPsm9PBIU4aI7/APjoyfUqRE1x4418/wCv+vT1tkUJzhOpRo1KsElGpOlCpUX+9q9zri0xGol5Mzudr1yIICVBvh+hEZKh2/qDbNQQGSQC5BAACUUSEAMZK6aejyJKsoyuQZgSAAAYAAOZygwvOUW17UOmu73l5fA0cRTxU+zbht4bfd5BI8t3uPyinOlGnXpNqdGrCpk2rq9mn2aeFzZitqzs4Tw2tOO3S0ae6p7LwmKdPEuhh51JQjONSVKEpWkrrNrXM9quSZrynlLw71mlprPWHVUeC8uoMGSpv+2Q2yVHtCbZKkuoDNEElRAUIIAFAgkoASEAIYVqhK0mu0xVZQRIAABrAACDw+08LzNWcfdveP3Xmvl4Hk5aeC8w9HHbxViVOrBSTTUZJ6xkrxl2NcUYROpiWyJmOcTqXS5B7aoYihKlRU6c8PJ06lGct50W5Ssoy96F1JJ65Znu+X4YjXSecODNe17za3WXqIPMjU3oiJAFAgAChcgAQUSAAkIAAoBXnlNdq+BjK9lqARmAAAawAAg4PKjC70Y1FrHovuenr8Tk4um4i3s6eHtqde7zSPPdjj7Gw9TB7YVeMZf5PFJYepJZxp1ZJbm+uF5RST0vNnucJkjJw/hnrX+ziz11b7vp1zNoWkYokCAAEgYyklrZd7sUSnlfhqBEZJ6NPO2TvZ9QEgSBIAAAAAaa60fb8TGVhYphGYAABqIJAAacTSU4yi9Gmn4ktEWjUsqzqdvDVqThKUXqm0ePavhmYl6VZ3G3M21i6uGpqth5WnTknJaxqQbs4zXFXs+yxsw3mluTo4fHjy28vJHKf6T8PdbMxqxFClVj7NSnGa7Lq7Xenl4Hr1t4oiXk5cc472pPadOlRleK8itLMgAAMK6vF66cLr4ZgUXqr5ZZXUYvg37bb6+AZMoQcsmm1ktJS8bysvQIuUaO7xb8kvJFRsAkCAJuAIAADCsui/MSQzovIg2gABRrIAADGSIrynKSmlWTWrim/DJHncVEeN24J/C49akpxlGSvGScWtLp5NHNE6l0VtNZiY6w6nIdU4YedOjVVWnTrVFFPo1KN3eVKrHhJS3nfRpo9rHTw1+J5x/Ny8Xm86/j1qe/3h6jDvJmcuSW0iJAWANAV4YNLi12RtBaW4Z+oXawVEkACQFgFigAIAGupVivacV3tITInDSuiQsrIRBRJBqAAADIPHbalv1ZPtsu5ZHk5reK8y9DHGqxDmtmpteUhiHs7blGtmsPid2lUee63PoWfapKEvFnv8FfzeG8Pen9nHmrq33fYaDtLvJLnlZTIibgLgAJsAAkAAKBBz8ftvD4f99WowfU6kd78KzMLZKV6yzrjtbpDhV/8QsKpKNLnarbtdQ3I+LnZ+hotxlI6blujhbz15FTlTOXsQhFdrc3+iNvmS1+CGl7RrVNZS7l0V6E3MrqIbMNhJuSdvMsQky9TgoNJXNkNcrYQAkDSAIJKNOLq7lOT42y73kjXlt4aTLKkbtEPK1oHku+HPlGzZGaht3Fc1h5uVOnWpXjzlKaylG9rxks4yTd1Jdpv4fNbFbcNmLh6Z7eC0630n5eg2Ryww1ekpQk1OKi5UpyjGpFJpN9JpSSve6frkelTLW8ezk4ngcuCfxRuPeOj1hm4gABIACJSsrvJdfBAcfH8qsJQvzmIpXXCD52XlC9jVbPjr1s2RhvPZ5/Gf4l0V+4o16r65btKP6v0NNuMpHSG6vC2nrLiYvl9jKv7qFGkvuupJeMsvQ5r8dbtyb68HXvzcbFY3FYj99XrSX2d9wj+GNl6HLfibW6y6K4K16Qq09mo0+Z7NvgW8LgkpKy95fElbzNo+8Jav4ZfRdnbEW6m+o+girx5s7VDZ0Y8EZxDDa3DDpF0m26MQjIoEADUAAkg522KnRUevNnJxVuUVb8Mc5lxZ5nC6nD2rW5vE017sobr728n5peZqtbV4hupXdJZVqKnFxkk4tOLXWnqZ9EraazEx1hVobJo0/YpwXba782WZmVtktad2nb6Hs+rv0qcuLhG/elZ+qZ7OK3ipEvLvGrTDZXxEKavOUIrrlJRXqZTMR1YxEz0cHH8t8FR1q78uqnGVT1WXqabcTjjvttrgvPZwMb/ictKGHk+2pNR/LG/wATRbjY7Q3V4Se8uFjeW2OrezOFJP8Al01e3fLefkc9uMvPfTfXhaR2249fna7vWq1ajvfpzlNLuTeRzXzTbrO2+uKI6ENnriavMbPBC5SwyitDXNpllEN8YJcDHas7EGcKTMZlW2lTtKP3o/Eyxz+KPvDG/wCWX1fCU7Qj3I+qh4ErCQRIAAAAAagJAgg4G0629UlbRdHy+tzzM9vFefh24o1WFajC7NMM5eb5Y25yH/bv26s5835odXD/AJZbNn4jnKcZcbWf3lr8/E21ncNdo1OmzEYqFJXqSjFdrtfuXEqdXC2nyrqOO5h51YwV9G6ad9bW6T9DZXNasaieSeTWZ3Mc3nazqVW3OUm31tv46mFsm+rZFNJpYI1zkZxRcp4RI1TeWcVhvhSRjMsm6MDHas0iKkiJsBlGXWTQzjMmlbaDvKP3o/Eyp+aPvDG/5ZfW6C6Me5H1T59mBIAAUABBqAASgOHjdkT3nKk4uLz3XdW7mcl+FiZ3HJvrm11Vbukv9SnUj2234+cf1NFsF69ttsZIl5zlPRlVcJ0lznR3GoyXRzbu/M48mKZn2dWLJFY04G5iqUZKFOcVJ3b6Da7s8voWtJjuytkrbs488FWlK8ozb627vzubPD8sfGuUNj1uFO/+6KMJp8soyRHZajsmv/K/PEw8r5XzY9m6Gx8R/KX9SPyHk/J50ezatiYj+XH+qvkTyfk8+PZmth4j+XH+p9B5PyefHsPYuJ/lr+ovkPI+Tz49mL2ZiF/Bv3VF8ien+V8+PZlDZWJf8Ff1F8h6f5PPj2WIbDxD/hwX/l/+Sen+f6J6iPZtjsDEP3aX9V/8R6b5PUR7NtPk5XbStTzdlao2/wD1M6cHN51EsbcVERvToYfkjWUot7qs09epnRX6baJifF/RptxsTGtPeQVku49d5yQAElAAAINIEgAJAMgqYnZlKp7UFfrXRfmiTWJ6wyi0w52I2A/4c3bqmt9eepotw1J6cm2uaY6uVW2POL6VO664Pe9NTntwto6c22M8SinCOmj6mt1+TNFqWr1hsi0T0WFSRiMlADYkEZJAZFC4EphADMyRa2bC9Rv7MfV/RPzOvha9bNOaeWnVOxoAAAAUSAAAaSABIACQAEgLAa6uHjNWlGLXakyaXajV2LB+w5Q7ndeTNVsFLdmcZbQqVNl1I6bk1+B+t0/Q57cJ/DLbGeO6vNOPtxlHvWXmsvU0Ww3r1hsi9Z7soehrZJbAXAXAyiEZxiZRCOnsuFoN/ak34LJfA9LDXw0hy5J3ZcNrAAACgAAASBoIqQgBIACQJAAAAEgAK1bAU56xSfXHov0MLY626wyi8x0lTq7JfuS8JL9UaLcLWenJsjNPdUqYSpDWLt1x6S9M/Q57cNeOnNtjLWWuGf8AefkaprMdWe21IIylkstdF3vJfEzpXcxCTLt0YbsUlokkeo42YAAAKAACQBBoCgEhACQJAkAAAAAAEgAAGurQjP2oxfeiTET1WJmFSpste5KUex9JeufqabcPSenJnGW0NWH2bJTi5NOKd8r68MjHHw/gtve2Vsu406h0tKQAAAUAAAgkCugqQBESUSBIAAAAkAAAASAAAAAAAAAkAAKAEb39/UgkCuFSBIEhACQAEgAAACQAAAAAkAAAAAAEgANUorPP1QGFktHn3qwGcFmulfxAwYUAlASgJIiQBQAkAAAASAAAAJAAAAAABIACHFdS8gG4upeSAbi6l5Af/9k="/>
          <p:cNvSpPr>
            <a:spLocks noChangeAspect="1" noChangeArrowheads="1"/>
          </p:cNvSpPr>
          <p:nvPr/>
        </p:nvSpPr>
        <p:spPr bwMode="auto">
          <a:xfrm>
            <a:off x="155575" y="-2484438"/>
            <a:ext cx="4781550" cy="518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54" name="AutoShape 6" descr="data:image/jpeg;base64,/9j/4AAQSkZJRgABAQAAAQABAAD/2wCEAAkGBxQPDxAUEBQPFA8UDw8PFBQUDxAPFA8UFBQWFhUUFBUYHCggGBolHBQUITEhJSkrLi4uFx8zODMsNygtLisBCgoKDg0OFxAQGCwcHBwsLCwsLCwsLCwsLCwsLCwsLCwsLCwsLCwsLCwsLCwsLCwsLCwsLCwsLCwsLCwsLCwsLP/AABEIAOoA2AMBEQACEQEDEQH/xAAbAAEAAgMBAQAAAAAAAAAAAAAAAQQCAwUGB//EAEIQAAIBAgMDCQUFBgUFAQAAAAABAgMRBCExBRJBBhMiUWFxgZGhMkKx0eFScpKiwRUzQ1OT8AcUI4LSYnODsuIW/8QAGgEBAQADAQEAAAAAAAAAAAAAAAECAwQFBv/EADIRAQACAgAEBQIDCQEBAQAAAAABAgMRBCExQRITFFFhBXEiMvAjQlKBobHB0eGRMxX/2gAMAwEAAhEDEQA/APswEgAAAARAoACCQIAkABBRIAAAIBQAAQAChAKAAggoAAAEgAAAgAV54yEZOLdnl3Zmqc1It4ZlnGOZjcN8ZJ6NPuzNkTE9GGtJKAAIkCAoESAAFEAAAUAEAABBQAAABBIAABDdu7UDzHOb9SUn1t9x5M28Vpl3a1GlmnUcdG/gZRaY6MZjbfS2jJdTXaba8RePlhOKq7Tx8Xrdep0V4is9eTVOKeyzCopaNM3RaLdJYTEx1ZFQAAAAAqAAAFCAUCCSoxChAKBAAAAAFPatXdpS630V4/S5p4i3hpPy2Yo3ZwqKsjzYdctrZdomEQktpkiU7DY308ZKPG/Y8zbXNevdhOOsrNPaC95W7jfXiY7w1zi9lmnXjLRr4G6uStuksJrMNhmxAAEgAAACQAADAokggCQAAAAA423at3GPUt5+Ohw8XbnFXTgrymVCBytzdGBdI2RiZMSTJIxuFQ5ENClcbXSWVG2liZR0b7tV6mdctq9JYzSJ7LVPaL95eRvrxU94a5xey1TxcXxt35G+uak92ucdoWEbWAAAAAJAAYAAAAABxZcpqSbW7UybTyjwy6zzrfUsUTMTE8v17uuODvMb3CP/ANRRt7NXyh/yE/VMPtP6/mejv7wxfKmn9ir+T5mH/wCrj/hn+n+19Ff3hyMZtbnJykovN5XklZcDiycbFrTbTppw/hjW2lbVa9xfj+hr9X8MvI+WxbZkvcX4/oX1k/wnp490/tx/Y/N9B62f4f6p6aPdre25cKat9/6E9ZP8LL08e7H9ty+wvx/Qern2PTx7n7Yl9iP4n8h6uf4T08e7F7ca0jHxbY9Xb2PTx7sf2/L7MPzfMeqt7L6ePce3Zr3Yfm+ZPVW9j09fdi9vT6oeT+ZPU39oX09U4fblSU4J7lnOEXk9G0usypxF5tEJbBWImXpoVXHRteJ6NbzXpLimInqs09oS4pP0ZvrxNu/NrnFHZap46L1uu8314ik9eTXOOYWIyT0aZuiYno1zGmQACAMQAAABIHyzbD3MRXV9K1XL/c2vifMZ66y3j5n+73MM7x1+0KaxbRq8LZpdoYve1MJjSaWFIiNTvdhWPOMaXRzo0HOpcBoanircPUvhNNUsTlwMvCN2HwlSpmlZdcuj9TbXDaWFslYdChsyMfbbk/wr5m6vD1jrzarZpnpyUtq9CeVkpK/isn+nmas2PVuXRtxW3HNT52z+Jp02Jo4i04vLKUX5NMyrGphLc4l7Sjid7Q9N50wtRMoYs0VFvZ0bzvwUfV5L9Tp4aOcy1ZZ5adM7WgIIAxAAAAAD5fyqjbHV1/1KWuVnGL/U+d4uNZr/AH/xD2uGneKrkKRzt7KM7Mmhdo4jrMJg0tRaZixZO1iDTVir9plCtapuWUVJ+GneZVrM9EmYjqs0dkt5zaXYs356L1OiuCe7XbNHZ0KGFhT9mKv1vN+bOitK16Q02vaerc5GTFgwKG26N6LktYPf8Pe9M/AwyV3Vsx21ZwozUviceph1ok7K67/ItesJbpL0ewMVvxVz0tPPs9LTlcrW2XKjpbMhaDf2m/JZfM78FdU+7nyTuy2bmtIADAAAAgCQPnHLfDy/zc3FJqUacmtH7NsvI8HjtRnnfeIevwk/socGnh5y92xxzaIdTOphJ209UyRaDbSk0ZcpFvD4jrZrmB0Y4Wc9OiuuWXpqZ0w2ntprnJWFqjgoxXSbk/JeR0V4esdebTOWZ6cm/usl1LKxuiNdGCSoASrARKaV+C17u0sRvoOFtDlVhqSac1UejjDpeDenqd2L6bxGT93UfPL/AK1WzUr3V8PyeqV8Iq2E52bV96nVoToTS1XN3dqitxT+Rjl+m+XPOd/Z18NxmK1tZOXz/ty6dVum7pqaUoyVrNNXTuuB5dqeHLr5dfEViszrp2el5Oeyu5HXPV5svXYd5FhqlsfZqZRG51CdHcpQ3YpdSSPTiNRpyTO2ZUAAGAAAAAEHiOWnRxUH10Y+FpS+Z4f1Ov7WJ+P9vU4L/wCc/dwqt1mn3nmuyFjDNz0u2IpNukJaYjqsf5FP2vJW+J004af3p01Tl9myhhoU3eEUn16vz4HTWkV6NVrzbqsORkxYNgSmgMZ1Vw9MyxG+UDg47ldhqV7TU5LK0Ol4X09TuxfTc+Tt4fv+ttVs1I77dHAxrY/D85hVOnNZSjiKM6Sd+NOpmpozyfT5xz+aJZ4OJw7/AGkTr4dXYfJWvSqKrXxVTfXuUsotcYyclZrs3TPHw/gne9M+I47FavgpjjXvP6/y72H2DhadV1YYfDxqt3c1SgpX4tO2T7jrnJaY1Mzp5boNmKvk3LSvNbRrUqip5Q52nNR3ZVKc1lGdspOMlOKetrX0OL6hgjw48tffU/4d3C5J1ak/ydXk5Hoo4Z6s5esorIyhqlYwcN6pHqXS8tPWxv4eu7/ZryTqrsHe5kgAJA1gAAAAQeO5Z0XVq0txwaUJRl0vZzusl4nk8fTzL11PR6PCW8FZ25WHwMYrNub7cl5HLXBWOvNvtlmenJbTsupdSySN0Rro1sXIDBzICqXdldvglm34FiNjg7R5WUaLa3t6SbTjFXs1qm9F5ndh+nZ8nbUfP621WzUj5Xdjyq7Roylh41qVRZ3r0ZRo1U9Obqq+fZY3ZPp3l/vblcPFY4t+0rOvh2Nk8j6sJxqV8TUU1nu0W4Jdm89V2WQx8P4ee/8AxuzfUMc1mmPHGvn9f5ejjsXDqq6qoUOeetTmob77b217Ts8dta3yeUvGIATcAB47l/yblipUK1Fx56lGpTcG7OtBretF8ZK0mlxuyZNWxWpPfnH3hsxTNbbZcn9k1VCN6co/eW56PM8qMGSezptlrHd36mFcIq9tbZGV8NqRuWuuSLTyW9lw9qXaorwzfx9Do4auqzPu1ZZ56XjpakgAJA1gAMKtWMFeTUV1t2Ja0RG5lYiZ6OTi+UMI3VNOT630V82ct+KrH5ebfXh5nrycTF7VqVNZZfZWS+pyXzXt1l0VxVr0hSuamxLYEOd8ldvqSux1HA2pypo0HKMpXnF2cYq7i1wlwT7zuw/Ts+TnrUfLVbNSvyt8nq0tpUp81DEUaiu41KlFyw9SPBKa97zN+T6bGP8Ae3Jj4qsW/HXcfd19nciZ70Z4nE1HJO6VFunZ9k9V4JEpw0R/x05PqVYia48ca+ef9Hp5bJoSqRqSpUpVYxUVUnThOplxc2rt9p1xaYjW+TyZ5ztduREgTYCd0CVBkRkoASkgMggFV8av9OXZmac8bpLPHP4m7CQ3YRXG133vN/EypXw1iEtO5mW0yYpAAAMAAHkeUmHca9224yW8rtu3BpePxPN4msxffu7sFomuvZyjmbkauyvfsV2yxz6Dz+0uV+GoNrf35q6cYLes1wb0T8TtxfT8+TtqPn9ba5y1j5X+T2LltSlLmI16NVXalVoOVCa4KNWOSfembr/TvB1tuTHxNIt+Ou4+JdbZ3ImpvRnicTU3k00qDcLPsm9PBIU4aI7/APjoyfUqRE1x4418/wCv+vT1tkUJzhOpRo1KsElGpOlCpUX+9q9zri0xGol5Mzudr1yIICVBvh+hEZKh2/qDbNQQGSQC5BAACUUSEAMZK6aejyJKsoyuQZgSAAAYAAOZygwvOUW17UOmu73l5fA0cRTxU+zbht4bfd5BI8t3uPyinOlGnXpNqdGrCpk2rq9mn2aeFzZitqzs4Tw2tOO3S0ae6p7LwmKdPEuhh51JQjONSVKEpWkrrNrXM9quSZrynlLw71mlprPWHVUeC8uoMGSpv+2Q2yVHtCbZKkuoDNEElRAUIIAFAgkoASEAIYVqhK0mu0xVZQRIAABrAACDw+08LzNWcfdveP3Xmvl4Hk5aeC8w9HHbxViVOrBSTTUZJ6xkrxl2NcUYROpiWyJmOcTqXS5B7aoYihKlRU6c8PJ06lGct50W5Ssoy96F1JJ65Znu+X4YjXSecODNe17za3WXqIPMjU3oiJAFAgAChcgAQUSAAkIAAoBXnlNdq+BjK9lqARmAAAawAAg4PKjC70Y1FrHovuenr8Tk4um4i3s6eHtqde7zSPPdjj7Gw9TB7YVeMZf5PFJYepJZxp1ZJbm+uF5RST0vNnucJkjJw/hnrX+ziz11b7vp1zNoWkYokCAAEgYyklrZd7sUSnlfhqBEZJ6NPO2TvZ9QEgSBIAAAAAaa60fb8TGVhYphGYAABqIJAAacTSU4yi9Gmn4ktEWjUsqzqdvDVqThKUXqm0ePavhmYl6VZ3G3M21i6uGpqth5WnTknJaxqQbs4zXFXs+yxsw3mluTo4fHjy28vJHKf6T8PdbMxqxFClVj7NSnGa7Lq7Xenl4Hr1t4oiXk5cc472pPadOlRleK8itLMgAAMK6vF66cLr4ZgUXqr5ZZXUYvg37bb6+AZMoQcsmm1ktJS8bysvQIuUaO7xb8kvJFRsAkCAJuAIAADCsui/MSQzovIg2gABRrIAADGSIrynKSmlWTWrim/DJHncVEeN24J/C49akpxlGSvGScWtLp5NHNE6l0VtNZiY6w6nIdU4YedOjVVWnTrVFFPo1KN3eVKrHhJS3nfRpo9rHTw1+J5x/Ny8Xm86/j1qe/3h6jDvJmcuSW0iJAWANAV4YNLi12RtBaW4Z+oXawVEkACQFgFigAIAGupVivacV3tITInDSuiQsrIRBRJBqAAADIPHbalv1ZPtsu5ZHk5reK8y9DHGqxDmtmpteUhiHs7blGtmsPid2lUee63PoWfapKEvFnv8FfzeG8Pen9nHmrq33fYaDtLvJLnlZTIibgLgAJsAAkAAKBBz8ftvD4f99WowfU6kd78KzMLZKV6yzrjtbpDhV/8QsKpKNLnarbtdQ3I+LnZ+hotxlI6blujhbz15FTlTOXsQhFdrc3+iNvmS1+CGl7RrVNZS7l0V6E3MrqIbMNhJuSdvMsQky9TgoNJXNkNcrYQAkDSAIJKNOLq7lOT42y73kjXlt4aTLKkbtEPK1oHku+HPlGzZGaht3Fc1h5uVOnWpXjzlKaylG9rxks4yTd1Jdpv4fNbFbcNmLh6Z7eC0630n5eg2Ryww1ekpQk1OKi5UpyjGpFJpN9JpSSve6frkelTLW8ezk4ngcuCfxRuPeOj1hm4gABIACJSsrvJdfBAcfH8qsJQvzmIpXXCD52XlC9jVbPjr1s2RhvPZ5/Gf4l0V+4o16r65btKP6v0NNuMpHSG6vC2nrLiYvl9jKv7qFGkvuupJeMsvQ5r8dbtyb68HXvzcbFY3FYj99XrSX2d9wj+GNl6HLfibW6y6K4K16Qq09mo0+Z7NvgW8LgkpKy95fElbzNo+8Jav4ZfRdnbEW6m+o+girx5s7VDZ0Y8EZxDDa3DDpF0m26MQjIoEADUAAkg522KnRUevNnJxVuUVb8Mc5lxZ5nC6nD2rW5vE017sobr728n5peZqtbV4hupXdJZVqKnFxkk4tOLXWnqZ9EraazEx1hVobJo0/YpwXba782WZmVtktad2nb6Hs+rv0qcuLhG/elZ+qZ7OK3ipEvLvGrTDZXxEKavOUIrrlJRXqZTMR1YxEz0cHH8t8FR1q78uqnGVT1WXqabcTjjvttrgvPZwMb/ictKGHk+2pNR/LG/wATRbjY7Q3V4Se8uFjeW2OrezOFJP8Al01e3fLefkc9uMvPfTfXhaR2249fna7vWq1ajvfpzlNLuTeRzXzTbrO2+uKI6ENnriavMbPBC5SwyitDXNpllEN8YJcDHas7EGcKTMZlW2lTtKP3o/Eyxz+KPvDG/wCWX1fCU7Qj3I+qh4ErCQRIAAAAAagJAgg4G0629UlbRdHy+tzzM9vFefh24o1WFajC7NMM5eb5Y25yH/bv26s5835odXD/AJZbNn4jnKcZcbWf3lr8/E21ncNdo1OmzEYqFJXqSjFdrtfuXEqdXC2nyrqOO5h51YwV9G6ad9bW6T9DZXNasaieSeTWZ3Mc3nazqVW3OUm31tv46mFsm+rZFNJpYI1zkZxRcp4RI1TeWcVhvhSRjMsm6MDHas0iKkiJsBlGXWTQzjMmlbaDvKP3o/Eyp+aPvDG/5ZfW6C6Me5H1T59mBIAAUABBqAASgOHjdkT3nKk4uLz3XdW7mcl+FiZ3HJvrm11Vbukv9SnUj2234+cf1NFsF69ttsZIl5zlPRlVcJ0lznR3GoyXRzbu/M48mKZn2dWLJFY04G5iqUZKFOcVJ3b6Da7s8voWtJjuytkrbs488FWlK8ozb627vzubPD8sfGuUNj1uFO/+6KMJp8soyRHZajsmv/K/PEw8r5XzY9m6Gx8R/KX9SPyHk/J50ezatiYj+XH+qvkTyfk8+PZmth4j+XH+p9B5PyefHsPYuJ/lr+ovkPI+Tz49mL2ZiF/Bv3VF8ien+V8+PZlDZWJf8Ff1F8h6f5PPj2WIbDxD/hwX/l/+Sen+f6J6iPZtjsDEP3aX9V/8R6b5PUR7NtPk5XbStTzdlao2/wD1M6cHN51EsbcVERvToYfkjWUot7qs09epnRX6baJifF/RptxsTGtPeQVku49d5yQAElAAAINIEgAJAMgqYnZlKp7UFfrXRfmiTWJ6wyi0w52I2A/4c3bqmt9eepotw1J6cm2uaY6uVW2POL6VO664Pe9NTntwto6c22M8SinCOmj6mt1+TNFqWr1hsi0T0WFSRiMlADYkEZJAZFC4EphADMyRa2bC9Rv7MfV/RPzOvha9bNOaeWnVOxoAAAAUSAAAaSABIACQAEgLAa6uHjNWlGLXakyaXajV2LB+w5Q7ndeTNVsFLdmcZbQqVNl1I6bk1+B+t0/Q57cJ/DLbGeO6vNOPtxlHvWXmsvU0Ww3r1hsi9Z7soehrZJbAXAXAyiEZxiZRCOnsuFoN/ak34LJfA9LDXw0hy5J3ZcNrAAACgAAASBoIqQgBIACQJAAAAEgAK1bAU56xSfXHov0MLY626wyi8x0lTq7JfuS8JL9UaLcLWenJsjNPdUqYSpDWLt1x6S9M/Q57cNeOnNtjLWWuGf8AefkaprMdWe21IIylkstdF3vJfEzpXcxCTLt0YbsUlokkeo42YAAAKAACQBBoCgEhACQJAkAAAAAAEgAAGurQjP2oxfeiTET1WJmFSpste5KUex9JeufqabcPSenJnGW0NWH2bJTi5NOKd8r68MjHHw/gtve2Vsu406h0tKQAAAUAAAgkCugqQBESUSBIAAAAkAAAASAAAAAAAAAkAAKAEb39/UgkCuFSBIEhACQAEgAAACQAAAAAkAAAAAAEgANUorPP1QGFktHn3qwGcFmulfxAwYUAlASgJIiQBQAkAAAASAAAAJAAAAAABIACHFdS8gG4upeSAbi6l5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3" name="Picture 5" descr="C:\Users\doma\AppData\Local\Microsoft\Windows\Temporary Internet Files\Content.IE5\OSSOM9L2\MM900234766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572008"/>
            <a:ext cx="2776662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3279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4800" dirty="0" smtClean="0">
                <a:solidFill>
                  <a:srgbClr val="FFFF00"/>
                </a:solidFill>
                <a:latin typeface="Comic Sans MS" pitchFamily="66" charset="0"/>
              </a:rPr>
              <a:t>Ďakujem za pozornosť</a:t>
            </a:r>
          </a:p>
          <a:p>
            <a:pPr>
              <a:buNone/>
            </a:pPr>
            <a:r>
              <a:rPr lang="sk-SK" sz="4800" dirty="0" smtClean="0">
                <a:solidFill>
                  <a:srgbClr val="FFFF00"/>
                </a:solidFill>
                <a:latin typeface="Comic Sans MS" pitchFamily="66" charset="0"/>
              </a:rPr>
              <a:t>Jozef </a:t>
            </a:r>
            <a:r>
              <a:rPr lang="sk-SK" sz="4800" dirty="0" err="1" smtClean="0">
                <a:solidFill>
                  <a:srgbClr val="FFFF00"/>
                </a:solidFill>
                <a:latin typeface="Comic Sans MS" pitchFamily="66" charset="0"/>
              </a:rPr>
              <a:t>Dancák</a:t>
            </a:r>
            <a:endParaRPr lang="sk-SK" sz="4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4800" dirty="0" smtClean="0">
                <a:solidFill>
                  <a:srgbClr val="FFFF00"/>
                </a:solidFill>
                <a:latin typeface="Comic Sans MS" pitchFamily="66" charset="0"/>
              </a:rPr>
              <a:t>6.A</a:t>
            </a:r>
            <a:endParaRPr lang="sk-SK" sz="4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028" name="Picture 4" descr="C:\Users\doma\AppData\Local\Microsoft\Windows\Temporary Internet Files\Content.IE5\B6CDLGQN\MM900041090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000372"/>
            <a:ext cx="3429024" cy="32983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136</Words>
  <Application>Microsoft Office PowerPoint</Application>
  <PresentationFormat>Prezentácia na obrazovke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Tok</vt:lpstr>
      <vt:lpstr>Verbálna komunikácia</vt:lpstr>
      <vt:lpstr>Komunikácia</vt:lpstr>
      <vt:lpstr> Verbálna komunikácia   je spôsob komunikácie, ktorý má formu hovorenej alebo písanej reči. Jazyk umožňuje sociálny, kultúrny a technický rozvoj človeka.  </vt:lpstr>
      <vt:lpstr>Snímka 4</vt:lpstr>
      <vt:lpstr> 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Verbálna komunikácia</dc:title>
  <dc:creator>doma</dc:creator>
  <cp:lastModifiedBy>doma</cp:lastModifiedBy>
  <cp:revision>31</cp:revision>
  <dcterms:created xsi:type="dcterms:W3CDTF">2014-12-05T16:38:59Z</dcterms:created>
  <dcterms:modified xsi:type="dcterms:W3CDTF">2014-12-07T11:17:50Z</dcterms:modified>
</cp:coreProperties>
</file>